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5" r:id="rId4"/>
    <p:sldId id="263" r:id="rId5"/>
    <p:sldId id="275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00"/>
    <a:srgbClr val="00D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2" autoAdjust="0"/>
  </p:normalViewPr>
  <p:slideViewPr>
    <p:cSldViewPr snapToGrid="0">
      <p:cViewPr varScale="1">
        <p:scale>
          <a:sx n="80" d="100"/>
          <a:sy n="80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34" y="-120650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973142" y="3371151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明朝E" panose="02020909000000000000" pitchFamily="17" charset="-128"/>
                <a:ea typeface="HG明朝E" panose="02020909000000000000" pitchFamily="17" charset="-128"/>
              </a:rPr>
              <a:t>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背徳感</a:t>
            </a:r>
            <a:endParaRPr kumimoji="1" lang="en-US" altLang="ja-JP" sz="36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ストレスが溜まっている人に向けて</a:t>
            </a:r>
            <a:endParaRPr kumimoji="1" lang="ja-JP" altLang="en-US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ここはどこにでもあるような日常的な町</a:t>
            </a:r>
            <a:r>
              <a:rPr kumimoji="1"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29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時間制限でできるだけ</a:t>
            </a:r>
            <a:endParaRPr kumimoji="1"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町の至る所にある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マナー違反</a:t>
            </a:r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邪魔なもの</a:t>
            </a:r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うざい環境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すべてに</a:t>
            </a:r>
            <a:r>
              <a:rPr lang="ja-JP" altLang="en-US" sz="32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あなたは町の治安をよくするため</a:t>
            </a:r>
            <a:endParaRPr kumimoji="1" lang="en-US" altLang="ja-JP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186336" y="4825288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←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町がどうなるかは</a:t>
            </a:r>
            <a:r>
              <a:rPr kumimoji="1" lang="ja-JP" altLang="en-US" sz="2800" dirty="0"/>
              <a:t>→</a:t>
            </a:r>
            <a:endParaRPr kumimoji="1" lang="en-US" altLang="ja-JP" sz="2800" dirty="0"/>
          </a:p>
          <a:p>
            <a:pPr algn="ctr"/>
            <a:r>
              <a:rPr kumimoji="1" lang="ja-JP" altLang="en-US" sz="2800" u="sng" dirty="0">
                <a:latin typeface="HGP明朝E" panose="02020900000000000000" pitchFamily="18" charset="-128"/>
                <a:ea typeface="HGP明朝E" panose="02020900000000000000" pitchFamily="18" charset="-128"/>
              </a:rPr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6" y="69029"/>
            <a:ext cx="360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ゲームイメージ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1827661" y="807556"/>
            <a:ext cx="98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耐久度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557458" y="682036"/>
            <a:ext cx="3670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警察の攻撃によって減るぞ！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4327" y="2187459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鉄槌</a:t>
            </a:r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ゲージ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4484" y="2503984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能力の発動で使用！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能力を使用したら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使えなくなる！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239168" y="476642"/>
            <a:ext cx="82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ミニ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マップ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859574" y="199928"/>
            <a:ext cx="3670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自分のいる場所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悪いものがいる場所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警察のいる場所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など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周辺の情報がわかるぞ！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10040176" y="5202778"/>
            <a:ext cx="79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10030350" y="5460454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現在取得している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低い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ほど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証だ！！！</a:t>
            </a:r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81" y="1550633"/>
            <a:ext cx="7808974" cy="52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341021" y="1652408"/>
            <a:ext cx="3380343" cy="5725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2502683" y="2266964"/>
            <a:ext cx="1145583" cy="1075790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7704930" y="1607291"/>
            <a:ext cx="2246326" cy="198770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6464103" y="6108614"/>
            <a:ext cx="3452662" cy="63776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C37D08E-2CE6-471D-82BB-640FD9284AA8}"/>
              </a:ext>
            </a:extLst>
          </p:cNvPr>
          <p:cNvSpPr/>
          <p:nvPr/>
        </p:nvSpPr>
        <p:spPr>
          <a:xfrm>
            <a:off x="9142615" y="2755807"/>
            <a:ext cx="126000" cy="12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88DC15-5424-431E-8D28-0BF52B30055E}"/>
              </a:ext>
            </a:extLst>
          </p:cNvPr>
          <p:cNvSpPr/>
          <p:nvPr/>
        </p:nvSpPr>
        <p:spPr>
          <a:xfrm>
            <a:off x="8554531" y="220428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FAB42F33-2227-4F8F-8155-45014FB36AAA}"/>
              </a:ext>
            </a:extLst>
          </p:cNvPr>
          <p:cNvSpPr/>
          <p:nvPr/>
        </p:nvSpPr>
        <p:spPr>
          <a:xfrm>
            <a:off x="9539132" y="216994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96E3A6D7-1011-4D29-B8F2-4B9F6AD82D04}"/>
              </a:ext>
            </a:extLst>
          </p:cNvPr>
          <p:cNvSpPr/>
          <p:nvPr/>
        </p:nvSpPr>
        <p:spPr>
          <a:xfrm>
            <a:off x="7859574" y="248650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E8ED02A-049D-4293-B99F-E2586D4C94CB}"/>
              </a:ext>
            </a:extLst>
          </p:cNvPr>
          <p:cNvSpPr/>
          <p:nvPr/>
        </p:nvSpPr>
        <p:spPr>
          <a:xfrm>
            <a:off x="8453120" y="2513509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A9479DF-EFF1-4B59-8B85-B0D320CF34C9}"/>
              </a:ext>
            </a:extLst>
          </p:cNvPr>
          <p:cNvSpPr/>
          <p:nvPr/>
        </p:nvSpPr>
        <p:spPr>
          <a:xfrm>
            <a:off x="8031480" y="3096494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DC269A8-FA0B-48B3-AA2E-970EAFDD24B2}"/>
              </a:ext>
            </a:extLst>
          </p:cNvPr>
          <p:cNvSpPr/>
          <p:nvPr/>
        </p:nvSpPr>
        <p:spPr>
          <a:xfrm>
            <a:off x="7262919" y="188255"/>
            <a:ext cx="4277040" cy="1200329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29AE5A-DC28-469C-80F4-FD750455E70A}"/>
              </a:ext>
            </a:extLst>
          </p:cNvPr>
          <p:cNvCxnSpPr>
            <a:cxnSpLocks/>
          </p:cNvCxnSpPr>
          <p:nvPr/>
        </p:nvCxnSpPr>
        <p:spPr>
          <a:xfrm flipH="1">
            <a:off x="9065262" y="1368674"/>
            <a:ext cx="125997" cy="23861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F9437C1-1DAF-4916-8AC4-14627E731595}"/>
              </a:ext>
            </a:extLst>
          </p:cNvPr>
          <p:cNvSpPr/>
          <p:nvPr/>
        </p:nvSpPr>
        <p:spPr>
          <a:xfrm>
            <a:off x="1836776" y="710164"/>
            <a:ext cx="3884588" cy="6463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CFC34F3-7EB3-4139-BC03-6984F75B0C31}"/>
              </a:ext>
            </a:extLst>
          </p:cNvPr>
          <p:cNvCxnSpPr>
            <a:cxnSpLocks/>
          </p:cNvCxnSpPr>
          <p:nvPr/>
        </p:nvCxnSpPr>
        <p:spPr>
          <a:xfrm flipH="1">
            <a:off x="4277591" y="1356495"/>
            <a:ext cx="1" cy="29591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6EDDF1F-F4A6-4AE3-878A-0F27A417ADCF}"/>
              </a:ext>
            </a:extLst>
          </p:cNvPr>
          <p:cNvSpPr/>
          <p:nvPr/>
        </p:nvSpPr>
        <p:spPr>
          <a:xfrm>
            <a:off x="42119" y="2217912"/>
            <a:ext cx="2100163" cy="1495926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3B05595-2A65-4F14-8B7E-AB5A634C4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42282" y="2804859"/>
            <a:ext cx="360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8FB2618-640B-4A2D-86A3-BDBFB6BB9E92}"/>
              </a:ext>
            </a:extLst>
          </p:cNvPr>
          <p:cNvSpPr/>
          <p:nvPr/>
        </p:nvSpPr>
        <p:spPr>
          <a:xfrm>
            <a:off x="10063549" y="5236722"/>
            <a:ext cx="2059871" cy="146887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42F1F35-30C5-4D4C-98A3-9DA52D3C84EB}"/>
              </a:ext>
            </a:extLst>
          </p:cNvPr>
          <p:cNvCxnSpPr>
            <a:cxnSpLocks/>
          </p:cNvCxnSpPr>
          <p:nvPr/>
        </p:nvCxnSpPr>
        <p:spPr>
          <a:xfrm flipH="1">
            <a:off x="9916766" y="6060618"/>
            <a:ext cx="146783" cy="388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591FD22-291E-4C06-A522-0B01BC383A98}"/>
              </a:ext>
            </a:extLst>
          </p:cNvPr>
          <p:cNvSpPr/>
          <p:nvPr/>
        </p:nvSpPr>
        <p:spPr>
          <a:xfrm>
            <a:off x="7100635" y="5606056"/>
            <a:ext cx="2835503" cy="476698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BE00B74-2DA9-4219-93FE-DA7BE0FF8289}"/>
              </a:ext>
            </a:extLst>
          </p:cNvPr>
          <p:cNvSpPr txBox="1"/>
          <p:nvPr/>
        </p:nvSpPr>
        <p:spPr>
          <a:xfrm>
            <a:off x="10087854" y="3321676"/>
            <a:ext cx="103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得点ログ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2FE6E29-2AAD-4170-92C0-574D135EB9DD}"/>
              </a:ext>
            </a:extLst>
          </p:cNvPr>
          <p:cNvSpPr txBox="1"/>
          <p:nvPr/>
        </p:nvSpPr>
        <p:spPr>
          <a:xfrm>
            <a:off x="10087854" y="3598279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取得した得点の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要因と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失点した点数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が出てくるぞ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3B51E89-9789-4F2A-A5BB-AC5273D40C8C}"/>
              </a:ext>
            </a:extLst>
          </p:cNvPr>
          <p:cNvSpPr/>
          <p:nvPr/>
        </p:nvSpPr>
        <p:spPr>
          <a:xfrm>
            <a:off x="10105901" y="3370259"/>
            <a:ext cx="1679558" cy="1452731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5426D7A6-F884-48FA-838B-153606BC8C2B}"/>
              </a:ext>
            </a:extLst>
          </p:cNvPr>
          <p:cNvCxnSpPr>
            <a:cxnSpLocks/>
          </p:cNvCxnSpPr>
          <p:nvPr/>
        </p:nvCxnSpPr>
        <p:spPr>
          <a:xfrm flipH="1">
            <a:off x="9368790" y="4389237"/>
            <a:ext cx="737112" cy="1216818"/>
          </a:xfrm>
          <a:prstGeom prst="line">
            <a:avLst/>
          </a:prstGeom>
          <a:ln w="57150">
            <a:solidFill>
              <a:srgbClr val="00D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52BE03-1B43-4013-9AFC-6EA3B1EBDD9D}"/>
              </a:ext>
            </a:extLst>
          </p:cNvPr>
          <p:cNvSpPr/>
          <p:nvPr/>
        </p:nvSpPr>
        <p:spPr>
          <a:xfrm>
            <a:off x="2322481" y="5872388"/>
            <a:ext cx="1743460" cy="8578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55E422-8ABE-4A38-9FD6-6491C1129BF4}"/>
              </a:ext>
            </a:extLst>
          </p:cNvPr>
          <p:cNvSpPr txBox="1"/>
          <p:nvPr/>
        </p:nvSpPr>
        <p:spPr>
          <a:xfrm>
            <a:off x="343381" y="403350"/>
            <a:ext cx="637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君の車には正義を行うための力が付いている！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FAACD8-645B-403F-958C-1F60C59028D6}"/>
              </a:ext>
            </a:extLst>
          </p:cNvPr>
          <p:cNvSpPr txBox="1"/>
          <p:nvPr/>
        </p:nvSpPr>
        <p:spPr>
          <a:xfrm>
            <a:off x="768483" y="1039210"/>
            <a:ext cx="47605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この愛車と共に</a:t>
            </a:r>
            <a:endParaRPr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36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</a:t>
            </a:r>
            <a:endParaRPr kumimoji="1" lang="ja-JP" altLang="en-US" sz="3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5182C14-AA66-492F-A89A-AD253803F9B5}"/>
              </a:ext>
            </a:extLst>
          </p:cNvPr>
          <p:cNvSpPr txBox="1"/>
          <p:nvPr/>
        </p:nvSpPr>
        <p:spPr>
          <a:xfrm>
            <a:off x="6218828" y="2406176"/>
            <a:ext cx="5833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車の横に付いている二つの</a:t>
            </a:r>
            <a:r>
              <a:rPr kumimoji="1"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送風機</a:t>
            </a:r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横にいる</a:t>
            </a:r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悪い人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をぶっ飛ばすことができるぞ！！！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en-US" altLang="ja-JP" sz="2000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LR</a:t>
            </a:r>
            <a:r>
              <a:rPr lang="ja-JP" altLang="en-US" sz="2000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ボタン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を押すことで発動！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8422313-FA80-4505-B9DB-5F6756B82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81" y="914430"/>
            <a:ext cx="3019719" cy="1424023"/>
          </a:xfrm>
          <a:prstGeom prst="rect">
            <a:avLst/>
          </a:prstGeom>
        </p:spPr>
      </p:pic>
      <p:sp>
        <p:nvSpPr>
          <p:cNvPr id="26" name="スクロール: 横 25">
            <a:extLst>
              <a:ext uri="{FF2B5EF4-FFF2-40B4-BE49-F238E27FC236}">
                <a16:creationId xmlns:a16="http://schemas.microsoft.com/office/drawing/2014/main" id="{A8714BC0-0283-4A5E-940C-A4F0E5BD8C64}"/>
              </a:ext>
            </a:extLst>
          </p:cNvPr>
          <p:cNvSpPr/>
          <p:nvPr/>
        </p:nvSpPr>
        <p:spPr>
          <a:xfrm rot="908343">
            <a:off x="8839335" y="606072"/>
            <a:ext cx="1826180" cy="79357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送風機！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7ED3B80-B96D-4EA8-A648-03917B9FFA97}"/>
              </a:ext>
            </a:extLst>
          </p:cNvPr>
          <p:cNvSpPr txBox="1"/>
          <p:nvPr/>
        </p:nvSpPr>
        <p:spPr>
          <a:xfrm>
            <a:off x="6187963" y="5338208"/>
            <a:ext cx="6225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一定時間速度を大きく上げれる</a:t>
            </a:r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ブースト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邪魔な建物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を突進でぶっ壊すことができるぞ！！！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en-US" altLang="ja-JP" sz="2000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A</a:t>
            </a:r>
            <a:r>
              <a:rPr lang="ja-JP" altLang="en-US" sz="2000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ボタン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を押して発動！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発動後は一定時間使用できないぞ！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9" name="スクロール: 横 28">
            <a:extLst>
              <a:ext uri="{FF2B5EF4-FFF2-40B4-BE49-F238E27FC236}">
                <a16:creationId xmlns:a16="http://schemas.microsoft.com/office/drawing/2014/main" id="{E0417F48-D7DF-44CD-BA4A-1682340C33BF}"/>
              </a:ext>
            </a:extLst>
          </p:cNvPr>
          <p:cNvSpPr/>
          <p:nvPr/>
        </p:nvSpPr>
        <p:spPr>
          <a:xfrm rot="1011483">
            <a:off x="10034159" y="3897504"/>
            <a:ext cx="1826180" cy="793571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ブースト！</a:t>
            </a: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1CF2FB5-8A23-490F-A747-002756973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7850150" y="4031221"/>
            <a:ext cx="2148869" cy="1162172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955514B-40CB-44AF-8B1E-7F7139848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/>
          <a:stretch/>
        </p:blipFill>
        <p:spPr>
          <a:xfrm>
            <a:off x="2215374" y="3158184"/>
            <a:ext cx="3040114" cy="116217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699D8B-CD75-4226-8939-96ACF7487C59}"/>
              </a:ext>
            </a:extLst>
          </p:cNvPr>
          <p:cNvSpPr txBox="1"/>
          <p:nvPr/>
        </p:nvSpPr>
        <p:spPr>
          <a:xfrm>
            <a:off x="-190020" y="4315660"/>
            <a:ext cx="690352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車の上に付いてる砲台から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うるさい環境音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を閉じ込める</a:t>
            </a:r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ボム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が撃てるぞ！！！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ハンドル捌きで近づき、</a:t>
            </a:r>
            <a:r>
              <a:rPr lang="en-US" altLang="ja-JP" sz="2000" dirty="0">
                <a:solidFill>
                  <a:schemeClr val="accent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 B</a:t>
            </a:r>
            <a:r>
              <a:rPr lang="ja-JP" altLang="en-US" sz="2000" dirty="0">
                <a:solidFill>
                  <a:schemeClr val="accent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ボタン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を押して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目標に向かって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発射！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閉じ込めた対象は一定時間経過後に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再び徘徊し始めるぞ！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36" name="スクロール: 横 35">
            <a:extLst>
              <a:ext uri="{FF2B5EF4-FFF2-40B4-BE49-F238E27FC236}">
                <a16:creationId xmlns:a16="http://schemas.microsoft.com/office/drawing/2014/main" id="{5B881759-660D-4AB1-BD4C-C40BAA5C4BE5}"/>
              </a:ext>
            </a:extLst>
          </p:cNvPr>
          <p:cNvSpPr/>
          <p:nvPr/>
        </p:nvSpPr>
        <p:spPr>
          <a:xfrm rot="20718831">
            <a:off x="332503" y="3135823"/>
            <a:ext cx="1753156" cy="684658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ボム！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B6338A0-1D97-49CE-B275-C36F1B45FCB0}"/>
              </a:ext>
            </a:extLst>
          </p:cNvPr>
          <p:cNvSpPr txBox="1"/>
          <p:nvPr/>
        </p:nvSpPr>
        <p:spPr>
          <a:xfrm>
            <a:off x="-1938374" y="-1813276"/>
            <a:ext cx="254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しかし、間違った相手に当たったら得点が増えてしまう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996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325979" y="334621"/>
            <a:ext cx="5676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短い間に連続で</a:t>
            </a:r>
            <a:r>
              <a:rPr lang="ja-JP" altLang="en-US" sz="3200" u="sng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を行うと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コンボが発生！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-51822" y="1484411"/>
            <a:ext cx="6860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誤った対象に</a:t>
            </a:r>
            <a:r>
              <a:rPr lang="ja-JP" altLang="en-US" sz="24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を行うとコンボが途切れてしまう。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169914" y="4813923"/>
            <a:ext cx="61633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警察を掻い潜り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コンボをたくさんできる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u="sng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最強のルート構築</a:t>
            </a:r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を行おう！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254014" y="2649590"/>
            <a:ext cx="2210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しかし</a:t>
            </a:r>
            <a:r>
              <a:rPr kumimoji="1" lang="en-US" altLang="ja-JP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54014" y="4989671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257160" y="3451118"/>
            <a:ext cx="772301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得点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に応じて</a:t>
            </a:r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警察がたくさん増えるぞ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endParaRPr lang="en-US" altLang="ja-JP" sz="7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警察は君を</a:t>
            </a:r>
            <a:r>
              <a:rPr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見つけると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全力で捕まえに攻撃してくる！</a:t>
            </a:r>
            <a:endParaRPr lang="en-US" altLang="ja-JP" sz="2200" dirty="0">
              <a:solidFill>
                <a:srgbClr val="FF0000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5C28D04-E16D-480E-BA6B-1AC1697EF158}"/>
              </a:ext>
            </a:extLst>
          </p:cNvPr>
          <p:cNvSpPr/>
          <p:nvPr/>
        </p:nvSpPr>
        <p:spPr>
          <a:xfrm>
            <a:off x="254014" y="4187360"/>
            <a:ext cx="9133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耐久度がなくなると</a:t>
            </a:r>
            <a:r>
              <a:rPr lang="ja-JP" altLang="en-US" sz="3600" b="1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ゲームオーバー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だ！！！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C48AE69-FED5-4F99-8054-6DA1F2452B9B}"/>
              </a:ext>
            </a:extLst>
          </p:cNvPr>
          <p:cNvSpPr txBox="1"/>
          <p:nvPr/>
        </p:nvSpPr>
        <p:spPr>
          <a:xfrm>
            <a:off x="5521443" y="544869"/>
            <a:ext cx="772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町には</a:t>
            </a:r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区域ごとに色々な特徴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があるぞ！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治安の悪い場所もあれば、いい場所もある。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D4D420B3-7856-404A-BDC1-18C4BA3A76CF}"/>
              </a:ext>
            </a:extLst>
          </p:cNvPr>
          <p:cNvSpPr txBox="1"/>
          <p:nvPr/>
        </p:nvSpPr>
        <p:spPr>
          <a:xfrm>
            <a:off x="5481280" y="1396596"/>
            <a:ext cx="772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マップの情報を瞬時に見極め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ルート構築に役立てよう！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8A3500F-609F-47F5-A6A1-0C80F8C4C1DD}"/>
              </a:ext>
            </a:extLst>
          </p:cNvPr>
          <p:cNvGrpSpPr/>
          <p:nvPr/>
        </p:nvGrpSpPr>
        <p:grpSpPr>
          <a:xfrm>
            <a:off x="6998493" y="2295576"/>
            <a:ext cx="5071884" cy="2194767"/>
            <a:chOff x="7019367" y="2374468"/>
            <a:chExt cx="5071884" cy="2194767"/>
          </a:xfrm>
        </p:grpSpPr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9FA167DA-66B5-406E-B9BA-92BAE9ACE6E8}"/>
                </a:ext>
              </a:extLst>
            </p:cNvPr>
            <p:cNvSpPr/>
            <p:nvPr/>
          </p:nvSpPr>
          <p:spPr>
            <a:xfrm>
              <a:off x="10397134" y="4002016"/>
              <a:ext cx="664668" cy="4037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8365A08-7CC4-4ECF-9427-98C7D804E76D}"/>
                </a:ext>
              </a:extLst>
            </p:cNvPr>
            <p:cNvSpPr/>
            <p:nvPr/>
          </p:nvSpPr>
          <p:spPr>
            <a:xfrm>
              <a:off x="10397134" y="3069399"/>
              <a:ext cx="344502" cy="717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4F3EBC53-8B78-44B4-B9FE-8E76AD8827EC}"/>
                </a:ext>
              </a:extLst>
            </p:cNvPr>
            <p:cNvSpPr/>
            <p:nvPr/>
          </p:nvSpPr>
          <p:spPr>
            <a:xfrm>
              <a:off x="10892955" y="3501964"/>
              <a:ext cx="445832" cy="278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8CCD83B-5D62-4E60-9C2F-C7B1E3D88C39}"/>
                </a:ext>
              </a:extLst>
            </p:cNvPr>
            <p:cNvSpPr/>
            <p:nvPr/>
          </p:nvSpPr>
          <p:spPr>
            <a:xfrm>
              <a:off x="11203593" y="4002016"/>
              <a:ext cx="215142" cy="3948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48ECDDF-0792-4923-BF2F-0280C81ACF71}"/>
                </a:ext>
              </a:extLst>
            </p:cNvPr>
            <p:cNvSpPr/>
            <p:nvPr/>
          </p:nvSpPr>
          <p:spPr>
            <a:xfrm>
              <a:off x="10397133" y="2387814"/>
              <a:ext cx="1486421" cy="4665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C7AD2A4C-03C9-4640-A5F5-8B9836C4F376}"/>
                </a:ext>
              </a:extLst>
            </p:cNvPr>
            <p:cNvSpPr/>
            <p:nvPr/>
          </p:nvSpPr>
          <p:spPr>
            <a:xfrm>
              <a:off x="10886050" y="3086941"/>
              <a:ext cx="997504" cy="278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991C6421-09AC-4EF3-AE2A-58382A4474E5}"/>
                </a:ext>
              </a:extLst>
            </p:cNvPr>
            <p:cNvSpPr/>
            <p:nvPr/>
          </p:nvSpPr>
          <p:spPr>
            <a:xfrm>
              <a:off x="11533385" y="3498344"/>
              <a:ext cx="344502" cy="287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C5296CF-7DF3-475C-A7BF-53FE43417995}"/>
                </a:ext>
              </a:extLst>
            </p:cNvPr>
            <p:cNvGrpSpPr/>
            <p:nvPr/>
          </p:nvGrpSpPr>
          <p:grpSpPr>
            <a:xfrm>
              <a:off x="7019367" y="2374468"/>
              <a:ext cx="3235976" cy="2040238"/>
              <a:chOff x="623269" y="1273558"/>
              <a:chExt cx="4430811" cy="2415293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424F9486-90DB-4B19-82A1-829CC6870C20}"/>
                  </a:ext>
                </a:extLst>
              </p:cNvPr>
              <p:cNvSpPr/>
              <p:nvPr/>
            </p:nvSpPr>
            <p:spPr>
              <a:xfrm>
                <a:off x="623269" y="127355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A16E01C-4FC2-4060-9740-C491355A9BEF}"/>
                  </a:ext>
                </a:extLst>
              </p:cNvPr>
              <p:cNvSpPr/>
              <p:nvPr/>
            </p:nvSpPr>
            <p:spPr>
              <a:xfrm>
                <a:off x="623269" y="212699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9680412-38EA-4446-B75A-FFEF526B389B}"/>
                  </a:ext>
                </a:extLst>
              </p:cNvPr>
              <p:cNvSpPr/>
              <p:nvPr/>
            </p:nvSpPr>
            <p:spPr>
              <a:xfrm>
                <a:off x="1834849" y="2126998"/>
                <a:ext cx="147066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13E2EBF-F3D8-445D-867D-73845F6C207A}"/>
                  </a:ext>
                </a:extLst>
              </p:cNvPr>
              <p:cNvSpPr/>
              <p:nvPr/>
            </p:nvSpPr>
            <p:spPr>
              <a:xfrm>
                <a:off x="1834849" y="1273558"/>
                <a:ext cx="32050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94275DC-C662-481D-B6C5-4C0B348A9AEA}"/>
                  </a:ext>
                </a:extLst>
              </p:cNvPr>
              <p:cNvSpPr/>
              <p:nvPr/>
            </p:nvSpPr>
            <p:spPr>
              <a:xfrm>
                <a:off x="2409927" y="1273558"/>
                <a:ext cx="118514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4850AF5-CE4E-4673-B17F-0CC35F1B45CB}"/>
                  </a:ext>
                </a:extLst>
              </p:cNvPr>
              <p:cNvSpPr/>
              <p:nvPr/>
            </p:nvSpPr>
            <p:spPr>
              <a:xfrm>
                <a:off x="3595069" y="2126998"/>
                <a:ext cx="145542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FB1D26B-BE38-4526-8B68-7C2F737D5848}"/>
                  </a:ext>
                </a:extLst>
              </p:cNvPr>
              <p:cNvSpPr/>
              <p:nvPr/>
            </p:nvSpPr>
            <p:spPr>
              <a:xfrm>
                <a:off x="3751867" y="1277536"/>
                <a:ext cx="1298621" cy="5522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55B8F76-E13C-42A0-B8FF-20C0FB36E7E6}"/>
                  </a:ext>
                </a:extLst>
              </p:cNvPr>
              <p:cNvSpPr/>
              <p:nvPr/>
            </p:nvSpPr>
            <p:spPr>
              <a:xfrm>
                <a:off x="623269" y="2839389"/>
                <a:ext cx="944583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941E8EC5-D967-4945-95A5-DCDEE576251D}"/>
                  </a:ext>
                </a:extLst>
              </p:cNvPr>
              <p:cNvSpPr/>
              <p:nvPr/>
            </p:nvSpPr>
            <p:spPr>
              <a:xfrm>
                <a:off x="1815877" y="3210859"/>
                <a:ext cx="944583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08FF6BE-6E4A-45F5-85B1-8FBFE59E0676}"/>
                  </a:ext>
                </a:extLst>
              </p:cNvPr>
              <p:cNvSpPr/>
              <p:nvPr/>
            </p:nvSpPr>
            <p:spPr>
              <a:xfrm>
                <a:off x="3072709" y="3210859"/>
                <a:ext cx="1981371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074" name="Picture 2" descr="ビルのイラスト（建物）">
              <a:extLst>
                <a:ext uri="{FF2B5EF4-FFF2-40B4-BE49-F238E27FC236}">
                  <a16:creationId xmlns:a16="http://schemas.microsoft.com/office/drawing/2014/main" id="{127D59CE-E4D9-47AB-B353-04CBA9B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8617" y="3160022"/>
              <a:ext cx="673383" cy="79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歩きタバコのイラスト">
              <a:extLst>
                <a:ext uri="{FF2B5EF4-FFF2-40B4-BE49-F238E27FC236}">
                  <a16:creationId xmlns:a16="http://schemas.microsoft.com/office/drawing/2014/main" id="{FBFFD659-FCC3-49F5-B5A4-31304611C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0559" y="3501964"/>
              <a:ext cx="417718" cy="49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歩きスマホのイラスト（男性） | かわいいフリー素材集 いらすとや">
              <a:extLst>
                <a:ext uri="{FF2B5EF4-FFF2-40B4-BE49-F238E27FC236}">
                  <a16:creationId xmlns:a16="http://schemas.microsoft.com/office/drawing/2014/main" id="{FBCC302D-4FC8-4162-BECD-027031CA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8331" y="2559412"/>
              <a:ext cx="354796" cy="52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選挙カー（街宣車）と立候補者のイラスト">
              <a:extLst>
                <a:ext uri="{FF2B5EF4-FFF2-40B4-BE49-F238E27FC236}">
                  <a16:creationId xmlns:a16="http://schemas.microsoft.com/office/drawing/2014/main" id="{999870CF-9562-41E5-BB4B-8AE2CC1CD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610" y="2589093"/>
              <a:ext cx="372078" cy="47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ビルのイラスト（建物）">
              <a:extLst>
                <a:ext uri="{FF2B5EF4-FFF2-40B4-BE49-F238E27FC236}">
                  <a16:creationId xmlns:a16="http://schemas.microsoft.com/office/drawing/2014/main" id="{A8A23505-56C4-421E-A48C-21304FE7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638" y="3545167"/>
              <a:ext cx="673383" cy="79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llust8.com/wp-content/uploads/2021/08/right-above_car_14326.png">
              <a:extLst>
                <a:ext uri="{FF2B5EF4-FFF2-40B4-BE49-F238E27FC236}">
                  <a16:creationId xmlns:a16="http://schemas.microsoft.com/office/drawing/2014/main" id="{B8265D11-7160-48DD-9EC8-89E814CD1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545" y="4113955"/>
              <a:ext cx="295423" cy="45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A454CC7-1A72-47D6-B879-44D6A322C23C}"/>
                </a:ext>
              </a:extLst>
            </p:cNvPr>
            <p:cNvSpPr/>
            <p:nvPr/>
          </p:nvSpPr>
          <p:spPr>
            <a:xfrm rot="16200000" flipV="1">
              <a:off x="8585009" y="3946185"/>
              <a:ext cx="176834" cy="445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0" name="Picture 2" descr="歩きタバコのイラスト">
              <a:extLst>
                <a:ext uri="{FF2B5EF4-FFF2-40B4-BE49-F238E27FC236}">
                  <a16:creationId xmlns:a16="http://schemas.microsoft.com/office/drawing/2014/main" id="{9DDB775D-7331-449A-9EA7-CB17F4B87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9037" y="3022307"/>
              <a:ext cx="417718" cy="49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CF3E08C-C891-4255-A3ED-BE78542BBC2A}"/>
                </a:ext>
              </a:extLst>
            </p:cNvPr>
            <p:cNvSpPr/>
            <p:nvPr/>
          </p:nvSpPr>
          <p:spPr>
            <a:xfrm>
              <a:off x="11520959" y="3997257"/>
              <a:ext cx="344502" cy="4174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Picture 2" descr="歩きタバコのイラスト">
              <a:extLst>
                <a:ext uri="{FF2B5EF4-FFF2-40B4-BE49-F238E27FC236}">
                  <a16:creationId xmlns:a16="http://schemas.microsoft.com/office/drawing/2014/main" id="{AE0F8A0D-8B71-4606-B9F2-F7CCEEEC3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9837" y="3842605"/>
              <a:ext cx="391414" cy="46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A944D89B-F604-4EF3-8843-90766B5A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110" y="3085812"/>
              <a:ext cx="341109" cy="389839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71D55547-ED70-4F7C-8C24-11FF7C74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4472" y="3573385"/>
              <a:ext cx="341109" cy="389839"/>
            </a:xfrm>
            <a:prstGeom prst="rect">
              <a:avLst/>
            </a:prstGeom>
          </p:spPr>
        </p:pic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5B0E95F-BB0E-4294-B88A-750C18A89955}"/>
                </a:ext>
              </a:extLst>
            </p:cNvPr>
            <p:cNvSpPr/>
            <p:nvPr/>
          </p:nvSpPr>
          <p:spPr>
            <a:xfrm rot="10800000" flipV="1">
              <a:off x="8657534" y="3880024"/>
              <a:ext cx="2483845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C8443488-9A13-4F3E-A114-2AB24E114778}"/>
                </a:ext>
              </a:extLst>
            </p:cNvPr>
            <p:cNvSpPr/>
            <p:nvPr/>
          </p:nvSpPr>
          <p:spPr>
            <a:xfrm rot="16200000" flipV="1">
              <a:off x="10805627" y="4168158"/>
              <a:ext cx="63242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CDCDE891-308F-4334-9781-AD81CA0A6701}"/>
                </a:ext>
              </a:extLst>
            </p:cNvPr>
            <p:cNvSpPr/>
            <p:nvPr/>
          </p:nvSpPr>
          <p:spPr>
            <a:xfrm rot="10800000" flipV="1">
              <a:off x="11098979" y="4456296"/>
              <a:ext cx="94655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2A1BAD3F-68E8-4CD7-AEC2-E97073F08589}"/>
                </a:ext>
              </a:extLst>
            </p:cNvPr>
            <p:cNvSpPr/>
            <p:nvPr/>
          </p:nvSpPr>
          <p:spPr>
            <a:xfrm rot="5400000" flipV="1">
              <a:off x="11717148" y="4169029"/>
              <a:ext cx="623727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88867408-7289-4A9B-BAA9-80FD9C276578}"/>
                </a:ext>
              </a:extLst>
            </p:cNvPr>
            <p:cNvSpPr/>
            <p:nvPr/>
          </p:nvSpPr>
          <p:spPr>
            <a:xfrm rot="10800000" flipV="1">
              <a:off x="11433918" y="3880024"/>
              <a:ext cx="61795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0BBDE764-FB33-4EB8-9CA3-DDC66217FDED}"/>
                </a:ext>
              </a:extLst>
            </p:cNvPr>
            <p:cNvSpPr/>
            <p:nvPr/>
          </p:nvSpPr>
          <p:spPr>
            <a:xfrm rot="10800000" flipV="1">
              <a:off x="10799287" y="3412591"/>
              <a:ext cx="665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E9D6E69-A0B5-4FE7-9C63-34C9242E8D2B}"/>
                </a:ext>
              </a:extLst>
            </p:cNvPr>
            <p:cNvSpPr/>
            <p:nvPr/>
          </p:nvSpPr>
          <p:spPr>
            <a:xfrm rot="5400000" flipV="1">
              <a:off x="11223576" y="3629667"/>
              <a:ext cx="466404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A9577231-40FE-44F6-892A-25B16D2D4DCC}"/>
                </a:ext>
              </a:extLst>
            </p:cNvPr>
            <p:cNvSpPr/>
            <p:nvPr/>
          </p:nvSpPr>
          <p:spPr>
            <a:xfrm rot="10800000" flipV="1">
              <a:off x="9677400" y="2952845"/>
              <a:ext cx="1166151" cy="45719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B7242C13-3831-44D4-A6DC-5339782DA146}"/>
                </a:ext>
              </a:extLst>
            </p:cNvPr>
            <p:cNvSpPr/>
            <p:nvPr/>
          </p:nvSpPr>
          <p:spPr>
            <a:xfrm rot="5400000" flipV="1">
              <a:off x="10572352" y="3186106"/>
              <a:ext cx="49439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F864869-35FF-4084-906F-BF662964B99B}"/>
              </a:ext>
            </a:extLst>
          </p:cNvPr>
          <p:cNvSpPr/>
          <p:nvPr/>
        </p:nvSpPr>
        <p:spPr>
          <a:xfrm>
            <a:off x="-3196" y="1809015"/>
            <a:ext cx="6763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大きく失点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するには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コンボの維持が必須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73C73A9C-ECA7-4265-8495-129C16EC59D3}"/>
              </a:ext>
            </a:extLst>
          </p:cNvPr>
          <p:cNvSpPr txBox="1"/>
          <p:nvPr/>
        </p:nvSpPr>
        <p:spPr>
          <a:xfrm>
            <a:off x="8821094" y="-2208349"/>
            <a:ext cx="8138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間違った対象に正義の鉄槌を行うとコンボが途切れてしまうが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コンボは維持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するほど</a:t>
            </a:r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得点が大きく失点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できるぞ！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得点を大きく失点するには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コンボが必須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6" y="3226492"/>
            <a:ext cx="5999897" cy="347156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103274" y="1977602"/>
            <a:ext cx="813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華麗なるドライブテクニックで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警察の猛攻を掻い潜り、</a:t>
            </a:r>
            <a:r>
              <a:rPr lang="ja-JP" altLang="en-US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暴れまわれ</a:t>
            </a:r>
            <a:r>
              <a:rPr lang="en-US" altLang="ja-JP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!!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7F1A23-964F-4F21-8AFC-521456105B00}"/>
              </a:ext>
            </a:extLst>
          </p:cNvPr>
          <p:cNvSpPr txBox="1"/>
          <p:nvPr/>
        </p:nvSpPr>
        <p:spPr>
          <a:xfrm>
            <a:off x="2788845" y="674013"/>
            <a:ext cx="6614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この世界の君は</a:t>
            </a:r>
            <a:r>
              <a:rPr kumimoji="1" lang="ja-JP" altLang="en-US" sz="4000" dirty="0">
                <a:ln w="19050">
                  <a:noFill/>
                </a:ln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正義の使者</a:t>
            </a:r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4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4FDA6-82A9-428B-A4F3-7951ABEC3586}"/>
              </a:ext>
            </a:extLst>
          </p:cNvPr>
          <p:cNvSpPr/>
          <p:nvPr/>
        </p:nvSpPr>
        <p:spPr>
          <a:xfrm>
            <a:off x="1003271" y="1463650"/>
            <a:ext cx="10338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日常生活で目にする無視するしかないグレーゾーンなイラつくこと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57BB55D-5B06-4D90-96ED-711F42305611}"/>
              </a:ext>
            </a:extLst>
          </p:cNvPr>
          <p:cNvSpPr txBox="1"/>
          <p:nvPr/>
        </p:nvSpPr>
        <p:spPr>
          <a:xfrm>
            <a:off x="6741005" y="547852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 w="6350">
                  <a:noFill/>
                </a:ln>
                <a:solidFill>
                  <a:srgbClr val="7030A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ダークヒーロー</a:t>
            </a:r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549</Words>
  <Application>Microsoft Office PowerPoint</Application>
  <PresentationFormat>ワイド画面</PresentationFormat>
  <Paragraphs>87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HGP創英ﾌﾟﾚｾﾞﾝｽEB</vt:lpstr>
      <vt:lpstr>HGP明朝E</vt:lpstr>
      <vt:lpstr>HG明朝E</vt:lpstr>
      <vt:lpstr>UD デジタル 教科書体 NP-B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133</cp:revision>
  <dcterms:created xsi:type="dcterms:W3CDTF">2023-01-11T08:16:55Z</dcterms:created>
  <dcterms:modified xsi:type="dcterms:W3CDTF">2023-01-17T10:59:49Z</dcterms:modified>
</cp:coreProperties>
</file>